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Roboto" panose="020B0604020202020204" charset="0"/>
      <p:regular r:id="rId7"/>
    </p:embeddedFont>
    <p:embeddedFont>
      <p:font typeface="Roboto Slab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75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Land Usage Monitoring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power of AI for land use classification. This tool provides insights for urban planning and environmental monitoring. It offers user-friendly predictions from satellite images, enabling informed decisions for a sustainable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820"/>
            <a:ext cx="12040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Unlocking Land Insights with Deep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1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27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learning tool. Classifies land use from satellite images. Identifies urban areas, forests, and water bodies.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68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493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U-Net model for segmentation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915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website for predictions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3099911"/>
            <a:ext cx="3978116" cy="272176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72067" y="3071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36527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urban planning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72067" y="409491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deforestation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2067" y="45371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Aids climate analysis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533586" y="7709338"/>
            <a:ext cx="2096814" cy="520262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299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 and Dataset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59068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4633" y="2631103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93996" y="25906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Build a U-Net Model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93996" y="3056453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64x64 satellite images. Identify seven land use classes.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3859054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874633" y="389947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93996" y="38590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 a Website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93996" y="432482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site for real-time predictions. Accessible to all users.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5127427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4633" y="516784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93996" y="5127427"/>
            <a:ext cx="391120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Achieve Reliable Classification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93996" y="5593199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accuracy with limited data. Ensure consistent performance.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3790" y="6395799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874633" y="6436221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493996" y="639579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493996" y="6861572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SEN-2 LULC dataset. 149,600 training images. 32,079 validation images.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Project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2904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land use classification tool. Achieved ~60% accuracy. Deployed Flask website.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environmental monitoring. User-friendly for experts and non-experts alike.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715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model accuracy. Integrate more satellite data. Expand land use classes.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344400" y="7732986"/>
            <a:ext cx="2175641" cy="33107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212</Words>
  <Application>Microsoft Office PowerPoint</Application>
  <PresentationFormat>Custom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Roboto</vt:lpstr>
      <vt:lpstr>Roboto Slab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</cp:lastModifiedBy>
  <cp:revision>2</cp:revision>
  <dcterms:created xsi:type="dcterms:W3CDTF">2025-04-18T06:22:09Z</dcterms:created>
  <dcterms:modified xsi:type="dcterms:W3CDTF">2025-04-18T06:25:32Z</dcterms:modified>
</cp:coreProperties>
</file>